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0" r:id="rId2"/>
    <p:sldId id="264" r:id="rId3"/>
    <p:sldId id="263" r:id="rId4"/>
    <p:sldId id="262" r:id="rId5"/>
    <p:sldId id="265" r:id="rId6"/>
    <p:sldId id="266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142</TotalTime>
  <Words>135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FDTD solver for taper transmission coefficient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9</cp:revision>
  <dcterms:created xsi:type="dcterms:W3CDTF">2022-06-07T10:08:22Z</dcterms:created>
  <dcterms:modified xsi:type="dcterms:W3CDTF">2022-07-20T18:18:32Z</dcterms:modified>
</cp:coreProperties>
</file>